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&amp; effort reporting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58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3750" y="3952051"/>
            <a:ext cx="26606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The Importance of Time &amp; Effort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64113" y="3952051"/>
            <a:ext cx="26616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Time &amp; Effort Reporting Requirements and Process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735517" y="3952051"/>
            <a:ext cx="2628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Time &amp; Effort Reporting Tool in TLR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51025" y="2645033"/>
            <a:ext cx="54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1</a:t>
            </a:r>
            <a:endParaRPr lang="en-US" sz="5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821908" y="2645033"/>
            <a:ext cx="54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2</a:t>
            </a:r>
            <a:endParaRPr lang="en-US" sz="5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792791" y="2645033"/>
            <a:ext cx="54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/>
              <a:t>3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89162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" y="2318534"/>
            <a:ext cx="29337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Federally Mandated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Method </a:t>
            </a:r>
            <a:r>
              <a:rPr lang="en-US" sz="2000" dirty="0"/>
              <a:t>used to certify that the salary, wages and benefits charged to a federal grant are accurate.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67882" y="2320409"/>
            <a:ext cx="265019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Internal Controls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Focuses on establishing and improving a better system of internal controls. </a:t>
            </a:r>
            <a:endParaRPr lang="en-US" sz="20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4010" y="2318534"/>
            <a:ext cx="289205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Proper Time &amp; Effort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Certify actual time charges for each federal grant, cost-sharing portions of federal grants and all other activity that is not funded by a federal grant.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18080" y="2318534"/>
            <a:ext cx="294125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Compliance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/>
              <a:t>Federal grants comprise a large part of our District’s non-state funding resources.  </a:t>
            </a:r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It </a:t>
            </a:r>
            <a:r>
              <a:rPr lang="en-US" sz="2000" dirty="0"/>
              <a:t>is critical that the college remains in compliance with this federal regulation.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89592" y="2882900"/>
            <a:ext cx="2682208" cy="12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438932" y="2895600"/>
            <a:ext cx="2682208" cy="12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93697" y="2895600"/>
            <a:ext cx="21985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311365" y="2895600"/>
            <a:ext cx="25560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91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must complete time &amp; Effort?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01800" y="2504136"/>
            <a:ext cx="3403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Faculty and Staff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/>
              <a:t>The federal government requires time &amp; effort reports for all faculty and staff who are compensated, in whole or in part, by federal grant, or whose efforts are used to satisfy a required or voluntary match for a federal grant.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15100" y="2504136"/>
            <a:ext cx="3098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Account for Time</a:t>
            </a:r>
          </a:p>
          <a:p>
            <a:endParaRPr lang="en-US" dirty="0" smtClean="0"/>
          </a:p>
          <a:p>
            <a:pPr algn="ctr"/>
            <a:r>
              <a:rPr lang="en-US" sz="2000" dirty="0"/>
              <a:t>Time &amp; Effort must account for 100% of time for federal and non-federal activities.  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867527" y="3035300"/>
            <a:ext cx="30721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723396" y="3022600"/>
            <a:ext cx="2682208" cy="12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6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proof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2100" y="2100713"/>
            <a:ext cx="23495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Initial Budget Estimate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Accounting system must include salary and wage information based off of initial grant agreement. 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59100" y="2100713"/>
            <a:ext cx="2768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Recording &amp; Reporting Activity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Must account for 100% of employee’s compensated time.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Reports must be completed monthly.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4959" y="2095204"/>
            <a:ext cx="2489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Verification &amp; Certification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Must be signed by the employee or other individual with knowledge of employee’s activity.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926018" y="2095204"/>
            <a:ext cx="31115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Year-End Reconciliation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Initial payroll costs must be reconciled prior to end of grant period or fiscal year.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Accounting records must be adjusted if variance is greater than 5%. 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63550" y="5594192"/>
            <a:ext cx="11163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Allowable Costs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000" dirty="0" smtClean="0"/>
              <a:t>Salary, wage and benefit charges are only allowable if they are documented by time  &amp; effort reports.</a:t>
            </a:r>
            <a:endParaRPr lang="en-US" sz="2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64807" y="3073400"/>
            <a:ext cx="22370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23774" y="3073400"/>
            <a:ext cx="24388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32846" y="3073400"/>
            <a:ext cx="236345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0664" y="3048000"/>
            <a:ext cx="2682208" cy="12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733551" y="6176278"/>
            <a:ext cx="2682208" cy="127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29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&amp; effort reporting on TLR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55700" y="2348298"/>
            <a:ext cx="234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Classified and Exempt Employees </a:t>
            </a:r>
            <a:r>
              <a:rPr lang="en-US" sz="2400" b="1" dirty="0" smtClean="0"/>
              <a:t>Only</a:t>
            </a:r>
            <a:endParaRPr lang="en-US" sz="24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3600" y="2348298"/>
            <a:ext cx="2349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Allows for reporting of actual hours worked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191500" y="2348299"/>
            <a:ext cx="234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Does NOT affect your paycheck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55700" y="4722956"/>
            <a:ext cx="234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Supervisor approval and certification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3600" y="4722956"/>
            <a:ext cx="234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Meets federal and audit requirements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191500" y="4353624"/>
            <a:ext cx="2552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Monitoring reports available from the </a:t>
            </a:r>
          </a:p>
          <a:p>
            <a:pPr algn="ctr"/>
            <a:r>
              <a:rPr lang="en-US" sz="2400" b="1" dirty="0" smtClean="0"/>
              <a:t>Business Office and supervisors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1625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7759" y="2235200"/>
            <a:ext cx="8534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Please contact your grant manager with questions.</a:t>
            </a:r>
            <a:r>
              <a:rPr lang="en-US" sz="2400" dirty="0" smtClean="0"/>
              <a:t>  </a:t>
            </a:r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Records of actual time &amp; effort toward federally funded programs must be maintained by the Grant Manager at the program level. 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The Grant Manager is responsible for the federally funded program and assumed to be the responsible person who can verify the work was performed. </a:t>
            </a:r>
          </a:p>
          <a:p>
            <a:pPr algn="ctr"/>
            <a:r>
              <a:rPr lang="en-US" sz="1400" dirty="0" smtClean="0"/>
              <a:t>Procedure 668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r>
              <a:rPr lang="en-US" sz="2400" dirty="0" smtClean="0"/>
              <a:t>The Business Office can also provide support with T&amp;E reporting.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0076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421</TotalTime>
  <Words>418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Banded</vt:lpstr>
      <vt:lpstr>Time &amp; effort reporting</vt:lpstr>
      <vt:lpstr>agenda</vt:lpstr>
      <vt:lpstr>background</vt:lpstr>
      <vt:lpstr>Who must complete time &amp; Effort?</vt:lpstr>
      <vt:lpstr>Audit proof</vt:lpstr>
      <vt:lpstr>Time &amp; effort reporting on TLR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&amp; effort reporting</dc:title>
  <dc:creator>Salem, Susan</dc:creator>
  <cp:lastModifiedBy>Salem, Susan</cp:lastModifiedBy>
  <cp:revision>59</cp:revision>
  <dcterms:created xsi:type="dcterms:W3CDTF">2015-02-09T17:32:46Z</dcterms:created>
  <dcterms:modified xsi:type="dcterms:W3CDTF">2017-05-26T15:46:57Z</dcterms:modified>
</cp:coreProperties>
</file>